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3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East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West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North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axId val="77768960"/>
        <c:axId val="77770752"/>
      </c:barChart>
      <c:catAx>
        <c:axId val="77768960"/>
        <c:scaling>
          <c:orientation val="minMax"/>
        </c:scaling>
        <c:axPos val="b"/>
        <c:tickLblPos val="nextTo"/>
        <c:crossAx val="77770752"/>
        <c:crosses val="autoZero"/>
        <c:auto val="1"/>
        <c:lblAlgn val="ctr"/>
        <c:lblOffset val="100"/>
      </c:catAx>
      <c:valAx>
        <c:axId val="77770752"/>
        <c:scaling>
          <c:orientation val="minMax"/>
        </c:scaling>
        <c:axPos val="l"/>
        <c:majorGridlines/>
        <c:numFmt formatCode="General" sourceLinked="1"/>
        <c:tickLblPos val="nextTo"/>
        <c:crossAx val="7776896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3C34B3A0-B26A-4286-B6A8-9E233EEF04B6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67A68311-779D-423A-BD0A-FCEBF9EDE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57D4-BEF2-4272-BE62-40D2CD152A3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5576-A112-4E0A-BCDC-5E95BCFB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57D4-BEF2-4272-BE62-40D2CD152A3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5576-A112-4E0A-BCDC-5E95BCFB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57D4-BEF2-4272-BE62-40D2CD152A3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5576-A112-4E0A-BCDC-5E95BCFB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57D4-BEF2-4272-BE62-40D2CD152A3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5576-A112-4E0A-BCDC-5E95BCFB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57D4-BEF2-4272-BE62-40D2CD152A3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5576-A112-4E0A-BCDC-5E95BCFB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57D4-BEF2-4272-BE62-40D2CD152A3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5576-A112-4E0A-BCDC-5E95BCFB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57D4-BEF2-4272-BE62-40D2CD152A3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5576-A112-4E0A-BCDC-5E95BCFB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57D4-BEF2-4272-BE62-40D2CD152A3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5576-A112-4E0A-BCDC-5E95BCFB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57D4-BEF2-4272-BE62-40D2CD152A3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5576-A112-4E0A-BCDC-5E95BCFB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857D4-BEF2-4272-BE62-40D2CD152A3C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D5576-A112-4E0A-BCDC-5E95BCFB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oavt\media\Video\BillG%20Coke.avi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O12 Beta2 Benchmark File Creation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Custom Animation Pane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Entrance Effects</a:t>
            </a:r>
            <a:br>
              <a:rPr lang="en-US" dirty="0" smtClean="0"/>
            </a:br>
            <a:r>
              <a:rPr lang="en-US" dirty="0" smtClean="0"/>
              <a:t>Should show in List View of CA Pane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00200" y="1828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Appear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90800" y="2590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Split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81400" y="3352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Fly In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0" y="4114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Expand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562600" y="4876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Stretch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53200" y="5638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Emphasis Effects</a:t>
            </a:r>
            <a:br>
              <a:rPr lang="en-US" dirty="0" smtClean="0"/>
            </a:br>
            <a:r>
              <a:rPr lang="en-US" dirty="0" smtClean="0"/>
              <a:t>Should show in List View of CA Pane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00200" y="1828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Change Fill Color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90800" y="2590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Change Font Color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81400" y="3352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Grow Shrink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0" y="4114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Spin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562600" y="4876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Teeter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53200" y="5638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Exit Effects</a:t>
            </a:r>
            <a:br>
              <a:rPr lang="en-US" dirty="0" smtClean="0"/>
            </a:br>
            <a:r>
              <a:rPr lang="en-US" dirty="0" smtClean="0"/>
              <a:t>Should show in List View of CA Pane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00200" y="1828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Blinds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90800" y="2590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Disappear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3581400" y="3352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Box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0" y="4114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Fly Out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562600" y="4876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Fade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53200" y="5638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Swish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8" presetClass="exit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3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Motion Path Effects</a:t>
            </a:r>
            <a:br>
              <a:rPr lang="en-US" dirty="0" smtClean="0"/>
            </a:br>
            <a:r>
              <a:rPr lang="en-US" dirty="0" smtClean="0"/>
              <a:t>Should show in List View of CA Pane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00200" y="1828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Circle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90800" y="2590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Down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81400" y="3352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Left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0" y="4114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Right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562600" y="4876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53200" y="5638800"/>
            <a:ext cx="9906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2 0.084  0.009 0.144  0.016 0.144  C 0.023 0.144  0.029 0.084  0.031 0  C 0.034 0.084  0.04 0.144  0.047 0.144  C 0.054 0.144  0.06 0.084  0.062 0  C 0.065 0.084  0.071 0.144  0.078 0.144  C 0.085 0.144  0.092 0.084  0.094 0  C 0.096 0.084  0.102 0.144  0.11 0.144  C 0.116 0.144  0.123 0.084  0.125 0  C 0.127 0.084  0.134 0.144  0.141 0.144  C 0.148 0.144  0.154 0.084  0.156 0  C 0.159 0.084  0.165 0.144  0.172 0.144  C 0.179 0.144  0.185 0.084  0.188 0  C 0.19 0.084  0.196 0.144  0.203 0.144  C 0.21 0.144  0.217 0.084  0.219 0  C 0.221 0.084  0.227 0.144  0.235 0.144  C 0.242 0.144  0.248 0.084  0.25 0  E" pathEditMode="relative" ptsTypes="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Play, Pause and Stop effects should show in CA Pane for media</a:t>
            </a:r>
            <a:endParaRPr lang="en-US" dirty="0"/>
          </a:p>
        </p:txBody>
      </p:sp>
      <p:pic>
        <p:nvPicPr>
          <p:cNvPr id="4" name="Rectangle 3">
            <a:hlinkClick r:id="" action="ppaction://media"/>
          </p:cNvPr>
          <p:cNvPicPr>
            <a:picLocks noGrp="1" noRo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429000" y="3005138"/>
            <a:ext cx="2286000" cy="171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Bullet container should be visible for multi line text in the CA </a:t>
            </a:r>
            <a:r>
              <a:rPr lang="en-US" dirty="0" err="1" smtClean="0"/>
              <a:t>PAne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line 1</a:t>
            </a:r>
          </a:p>
          <a:p>
            <a:r>
              <a:rPr lang="en-US" dirty="0" smtClean="0"/>
              <a:t>This is line 2</a:t>
            </a:r>
          </a:p>
          <a:p>
            <a:r>
              <a:rPr lang="en-US" dirty="0" smtClean="0"/>
              <a:t>This is line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Bullet Container should be visible for “By Series” Chart in the CA Pane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101</Words>
  <Application>Microsoft Office PowerPoint</Application>
  <PresentationFormat>On-screen Show (4:3)</PresentationFormat>
  <Paragraphs>36</Paragraphs>
  <Slides>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O12 Beta2 Benchmark File Creation</vt:lpstr>
      <vt:lpstr>Entrance Effects Should show in List View of CA Pane</vt:lpstr>
      <vt:lpstr>Emphasis Effects Should show in List View of CA Pane</vt:lpstr>
      <vt:lpstr>Exit Effects Should show in List View of CA Pane</vt:lpstr>
      <vt:lpstr>Motion Path Effects Should show in List View of CA Pane</vt:lpstr>
      <vt:lpstr>Play, Pause and Stop effects should show in CA Pane for media</vt:lpstr>
      <vt:lpstr>Bullet container should be visible for multi line text in the CA PAne</vt:lpstr>
      <vt:lpstr>Bullet Container should be visible for “By Series” Chart in the CA Pane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O12 Beta2 Benchmark File Creation</dc:title>
  <dc:creator/>
  <cp:lastModifiedBy/>
  <cp:revision>2</cp:revision>
  <dcterms:created xsi:type="dcterms:W3CDTF">2006-05-26T01:11:59Z</dcterms:created>
  <dcterms:modified xsi:type="dcterms:W3CDTF">2006-11-03T19:05:58Z</dcterms:modified>
</cp:coreProperties>
</file>